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-643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3" y="3023070"/>
            <a:ext cx="77724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13" y="4125589"/>
            <a:ext cx="6400800" cy="746885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5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94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3" y="3023070"/>
            <a:ext cx="7772400" cy="1102519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13" y="4125589"/>
            <a:ext cx="6400800" cy="7468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3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89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8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3" y="332659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7" y="341595"/>
            <a:ext cx="2947773" cy="5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3" y="332659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7" y="341595"/>
            <a:ext cx="2947773" cy="5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3" y="332659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7" y="341595"/>
            <a:ext cx="2947773" cy="5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56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63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65" r:id="rId13"/>
    <p:sldLayoutId id="2147483656" r:id="rId14"/>
    <p:sldLayoutId id="2147483657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Copy Line 1</a:t>
            </a:r>
          </a:p>
          <a:p>
            <a:pPr lvl="1"/>
            <a:r>
              <a:rPr lang="en-US" dirty="0" smtClean="0"/>
              <a:t>Body Copy Line 2</a:t>
            </a:r>
          </a:p>
        </p:txBody>
      </p:sp>
    </p:spTree>
    <p:extLst>
      <p:ext uri="{BB962C8B-B14F-4D97-AF65-F5344CB8AC3E}">
        <p14:creationId xmlns:p14="http://schemas.microsoft.com/office/powerpoint/2010/main" val="8405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Copy Line 1</a:t>
            </a:r>
          </a:p>
          <a:p>
            <a:pPr lvl="1"/>
            <a:r>
              <a:rPr lang="en-US" dirty="0" smtClean="0"/>
              <a:t>Body Copy Line 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Copy Line 1</a:t>
            </a:r>
          </a:p>
          <a:p>
            <a:pPr lvl="1"/>
            <a:r>
              <a:rPr lang="en-US" dirty="0" smtClean="0"/>
              <a:t>Body Copy Line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Copy</a:t>
            </a:r>
          </a:p>
        </p:txBody>
      </p:sp>
    </p:spTree>
    <p:extLst>
      <p:ext uri="{BB962C8B-B14F-4D97-AF65-F5344CB8AC3E}">
        <p14:creationId xmlns:p14="http://schemas.microsoft.com/office/powerpoint/2010/main" val="35396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Copy</a:t>
            </a:r>
          </a:p>
        </p:txBody>
      </p:sp>
    </p:spTree>
    <p:extLst>
      <p:ext uri="{BB962C8B-B14F-4D97-AF65-F5344CB8AC3E}">
        <p14:creationId xmlns:p14="http://schemas.microsoft.com/office/powerpoint/2010/main" val="42920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56575A"/>
      </a:dk1>
      <a:lt1>
        <a:sysClr val="window" lastClr="FFFFFF"/>
      </a:lt1>
      <a:dk2>
        <a:srgbClr val="8A8A8D"/>
      </a:dk2>
      <a:lt2>
        <a:srgbClr val="ABA9AB"/>
      </a:lt2>
      <a:accent1>
        <a:srgbClr val="EA8A23"/>
      </a:accent1>
      <a:accent2>
        <a:srgbClr val="0EA0DB"/>
      </a:accent2>
      <a:accent3>
        <a:srgbClr val="97CA3F"/>
      </a:accent3>
      <a:accent4>
        <a:srgbClr val="00517A"/>
      </a:accent4>
      <a:accent5>
        <a:srgbClr val="AE6715"/>
      </a:accent5>
      <a:accent6>
        <a:srgbClr val="69852C"/>
      </a:accent6>
      <a:hlink>
        <a:srgbClr val="EA8A23"/>
      </a:hlink>
      <a:folHlink>
        <a:srgbClr val="9D541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</Words>
  <Application>Microsoft Office PowerPoint</Application>
  <PresentationFormat>On-screen Show (16:9)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Title goes here</vt:lpstr>
      <vt:lpstr>PowerPoint Presentation</vt:lpstr>
    </vt:vector>
  </TitlesOfParts>
  <Company>SmithBucklin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Cooke</dc:creator>
  <cp:lastModifiedBy>Eulberg, Meg</cp:lastModifiedBy>
  <cp:revision>12</cp:revision>
  <dcterms:created xsi:type="dcterms:W3CDTF">2017-01-27T16:18:45Z</dcterms:created>
  <dcterms:modified xsi:type="dcterms:W3CDTF">2017-02-22T22:47:10Z</dcterms:modified>
</cp:coreProperties>
</file>